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9" r:id="rId5"/>
    <p:sldId id="278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5143500" type="screen16x9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orient="horz" pos="1469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pos="5284">
          <p15:clr>
            <a:srgbClr val="A4A3A4"/>
          </p15:clr>
        </p15:guide>
        <p15:guide id="5" pos="567">
          <p15:clr>
            <a:srgbClr val="A4A3A4"/>
          </p15:clr>
        </p15:guide>
        <p15:guide id="6" orient="horz" pos="1076">
          <p15:clr>
            <a:srgbClr val="A4A3A4"/>
          </p15:clr>
        </p15:guide>
        <p15:guide id="7" orient="horz" pos="1102">
          <p15:clr>
            <a:srgbClr val="A4A3A4"/>
          </p15:clr>
        </p15:guide>
        <p15:guide id="8" orient="horz" pos="29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C5D739-8699-4A1E-2838-3C3B9065103A}" name="Emma Lindgaard Peschardt" initials="ELP" userId="S::elpe@kp.dk::630f5774-2111-4f40-b0e5-8dcaf69e40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A3C3C"/>
    <a:srgbClr val="192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CAF78F-7222-4E2A-8F5A-973FD7CAE125}" v="5" dt="2022-11-02T11:55:32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113" d="100"/>
          <a:sy n="113" d="100"/>
        </p:scale>
        <p:origin x="571" y="91"/>
      </p:cViewPr>
      <p:guideLst>
        <p:guide orient="horz" pos="1434"/>
        <p:guide orient="horz" pos="1469"/>
        <p:guide orient="horz" pos="3929"/>
        <p:guide pos="5284"/>
        <p:guide pos="567"/>
        <p:guide orient="horz" pos="1076"/>
        <p:guide orient="horz" pos="1102"/>
        <p:guide orient="horz" pos="294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3240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Ptak Rasmussen" userId="fe1c78e5-cb50-4a84-8ae9-09ecf2361741" providerId="ADAL" clId="{B0C34BE3-0016-4B07-80DC-D6EA5EA9E063}"/>
    <pc:docChg chg="custSel modSld">
      <pc:chgData name="Susan Ptak Rasmussen" userId="fe1c78e5-cb50-4a84-8ae9-09ecf2361741" providerId="ADAL" clId="{B0C34BE3-0016-4B07-80DC-D6EA5EA9E063}" dt="2022-10-31T08:36:18.410" v="1155" actId="20577"/>
      <pc:docMkLst>
        <pc:docMk/>
      </pc:docMkLst>
      <pc:sldChg chg="modSp mod">
        <pc:chgData name="Susan Ptak Rasmussen" userId="fe1c78e5-cb50-4a84-8ae9-09ecf2361741" providerId="ADAL" clId="{B0C34BE3-0016-4B07-80DC-D6EA5EA9E063}" dt="2022-10-31T08:36:18.410" v="1155" actId="20577"/>
        <pc:sldMkLst>
          <pc:docMk/>
          <pc:sldMk cId="2705768364" sldId="275"/>
        </pc:sldMkLst>
        <pc:spChg chg="mod">
          <ac:chgData name="Susan Ptak Rasmussen" userId="fe1c78e5-cb50-4a84-8ae9-09ecf2361741" providerId="ADAL" clId="{B0C34BE3-0016-4B07-80DC-D6EA5EA9E063}" dt="2022-10-31T08:36:18.410" v="1155" actId="20577"/>
          <ac:spMkLst>
            <pc:docMk/>
            <pc:sldMk cId="2705768364" sldId="275"/>
            <ac:spMk id="3" creationId="{A4D1CBF4-46E7-06D2-06D8-72104B0C2C23}"/>
          </ac:spMkLst>
        </pc:spChg>
      </pc:sldChg>
    </pc:docChg>
  </pc:docChgLst>
  <pc:docChgLst>
    <pc:chgData name="Emma Lindgaard Peschardt" userId="630f5774-2111-4f40-b0e5-8dcaf69e4069" providerId="ADAL" clId="{F9CAF78F-7222-4E2A-8F5A-973FD7CAE125}"/>
    <pc:docChg chg="undo redo custSel addSld delSld modSld sldOrd">
      <pc:chgData name="Emma Lindgaard Peschardt" userId="630f5774-2111-4f40-b0e5-8dcaf69e4069" providerId="ADAL" clId="{F9CAF78F-7222-4E2A-8F5A-973FD7CAE125}" dt="2022-11-02T12:48:32.748" v="1491" actId="20577"/>
      <pc:docMkLst>
        <pc:docMk/>
      </pc:docMkLst>
      <pc:sldChg chg="del">
        <pc:chgData name="Emma Lindgaard Peschardt" userId="630f5774-2111-4f40-b0e5-8dcaf69e4069" providerId="ADAL" clId="{F9CAF78F-7222-4E2A-8F5A-973FD7CAE125}" dt="2022-11-02T08:33:33.116" v="1463" actId="47"/>
        <pc:sldMkLst>
          <pc:docMk/>
          <pc:sldMk cId="4004308843" sldId="259"/>
        </pc:sldMkLst>
      </pc:sldChg>
      <pc:sldChg chg="modSp del mod">
        <pc:chgData name="Emma Lindgaard Peschardt" userId="630f5774-2111-4f40-b0e5-8dcaf69e4069" providerId="ADAL" clId="{F9CAF78F-7222-4E2A-8F5A-973FD7CAE125}" dt="2022-10-28T09:12:44.676" v="176" actId="47"/>
        <pc:sldMkLst>
          <pc:docMk/>
          <pc:sldMk cId="879471627" sldId="266"/>
        </pc:sldMkLst>
        <pc:spChg chg="mod">
          <ac:chgData name="Emma Lindgaard Peschardt" userId="630f5774-2111-4f40-b0e5-8dcaf69e4069" providerId="ADAL" clId="{F9CAF78F-7222-4E2A-8F5A-973FD7CAE125}" dt="2022-10-28T09:08:39.291" v="6" actId="20577"/>
          <ac:spMkLst>
            <pc:docMk/>
            <pc:sldMk cId="879471627" sldId="266"/>
            <ac:spMk id="7" creationId="{00000000-0000-0000-0000-000000000000}"/>
          </ac:spMkLst>
        </pc:spChg>
      </pc:sldChg>
      <pc:sldChg chg="del ord">
        <pc:chgData name="Emma Lindgaard Peschardt" userId="630f5774-2111-4f40-b0e5-8dcaf69e4069" providerId="ADAL" clId="{F9CAF78F-7222-4E2A-8F5A-973FD7CAE125}" dt="2022-10-28T09:08:51.012" v="10" actId="47"/>
        <pc:sldMkLst>
          <pc:docMk/>
          <pc:sldMk cId="3907032466" sldId="270"/>
        </pc:sldMkLst>
      </pc:sldChg>
      <pc:sldChg chg="modSp new mod addCm delCm">
        <pc:chgData name="Emma Lindgaard Peschardt" userId="630f5774-2111-4f40-b0e5-8dcaf69e4069" providerId="ADAL" clId="{F9CAF78F-7222-4E2A-8F5A-973FD7CAE125}" dt="2022-11-02T08:34:13.740" v="1469" actId="114"/>
        <pc:sldMkLst>
          <pc:docMk/>
          <pc:sldMk cId="3148227104" sldId="271"/>
        </pc:sldMkLst>
        <pc:spChg chg="mod">
          <ac:chgData name="Emma Lindgaard Peschardt" userId="630f5774-2111-4f40-b0e5-8dcaf69e4069" providerId="ADAL" clId="{F9CAF78F-7222-4E2A-8F5A-973FD7CAE125}" dt="2022-11-02T08:33:44.518" v="1466" actId="20577"/>
          <ac:spMkLst>
            <pc:docMk/>
            <pc:sldMk cId="3148227104" sldId="271"/>
            <ac:spMk id="2" creationId="{F8CBA55D-6F7F-6341-735A-DA5E594FE736}"/>
          </ac:spMkLst>
        </pc:spChg>
        <pc:spChg chg="mod">
          <ac:chgData name="Emma Lindgaard Peschardt" userId="630f5774-2111-4f40-b0e5-8dcaf69e4069" providerId="ADAL" clId="{F9CAF78F-7222-4E2A-8F5A-973FD7CAE125}" dt="2022-11-02T08:34:13.740" v="1469" actId="114"/>
          <ac:spMkLst>
            <pc:docMk/>
            <pc:sldMk cId="3148227104" sldId="271"/>
            <ac:spMk id="3" creationId="{C232528A-D416-7C19-FC7C-475D8032F9D4}"/>
          </ac:spMkLst>
        </pc:spChg>
      </pc:sldChg>
      <pc:sldChg chg="addSp delSp modSp new mod">
        <pc:chgData name="Emma Lindgaard Peschardt" userId="630f5774-2111-4f40-b0e5-8dcaf69e4069" providerId="ADAL" clId="{F9CAF78F-7222-4E2A-8F5A-973FD7CAE125}" dt="2022-11-02T08:24:22.242" v="1398" actId="20577"/>
        <pc:sldMkLst>
          <pc:docMk/>
          <pc:sldMk cId="1477742381" sldId="272"/>
        </pc:sldMkLst>
        <pc:spChg chg="mod">
          <ac:chgData name="Emma Lindgaard Peschardt" userId="630f5774-2111-4f40-b0e5-8dcaf69e4069" providerId="ADAL" clId="{F9CAF78F-7222-4E2A-8F5A-973FD7CAE125}" dt="2022-10-28T09:38:20.007" v="425" actId="20577"/>
          <ac:spMkLst>
            <pc:docMk/>
            <pc:sldMk cId="1477742381" sldId="272"/>
            <ac:spMk id="2" creationId="{419A742F-C4FC-9356-AAFD-6587A71D5902}"/>
          </ac:spMkLst>
        </pc:spChg>
        <pc:spChg chg="mod">
          <ac:chgData name="Emma Lindgaard Peschardt" userId="630f5774-2111-4f40-b0e5-8dcaf69e4069" providerId="ADAL" clId="{F9CAF78F-7222-4E2A-8F5A-973FD7CAE125}" dt="2022-11-02T08:24:22.242" v="1398" actId="20577"/>
          <ac:spMkLst>
            <pc:docMk/>
            <pc:sldMk cId="1477742381" sldId="272"/>
            <ac:spMk id="3" creationId="{BE08BE79-D91C-6EE8-ADA4-E05C04B00F9A}"/>
          </ac:spMkLst>
        </pc:spChg>
        <pc:spChg chg="del">
          <ac:chgData name="Emma Lindgaard Peschardt" userId="630f5774-2111-4f40-b0e5-8dcaf69e4069" providerId="ADAL" clId="{F9CAF78F-7222-4E2A-8F5A-973FD7CAE125}" dt="2022-10-28T09:19:12.128" v="384"/>
          <ac:spMkLst>
            <pc:docMk/>
            <pc:sldMk cId="1477742381" sldId="272"/>
            <ac:spMk id="4" creationId="{2BAC447C-46CB-9119-E8DB-A08B3BA32FAA}"/>
          </ac:spMkLst>
        </pc:spChg>
        <pc:picChg chg="add mod replST">
          <ac:chgData name="Emma Lindgaard Peschardt" userId="630f5774-2111-4f40-b0e5-8dcaf69e4069" providerId="ADAL" clId="{F9CAF78F-7222-4E2A-8F5A-973FD7CAE125}" dt="2022-10-28T09:19:12.223" v="408" actId="18654"/>
          <ac:picMkLst>
            <pc:docMk/>
            <pc:sldMk cId="1477742381" sldId="272"/>
            <ac:picMk id="7" creationId="{F4767892-583E-D569-513D-C45608457B45}"/>
          </ac:picMkLst>
        </pc:picChg>
      </pc:sldChg>
      <pc:sldChg chg="modSp new mod">
        <pc:chgData name="Emma Lindgaard Peschardt" userId="630f5774-2111-4f40-b0e5-8dcaf69e4069" providerId="ADAL" clId="{F9CAF78F-7222-4E2A-8F5A-973FD7CAE125}" dt="2022-11-02T07:30:58.717" v="1379" actId="20577"/>
        <pc:sldMkLst>
          <pc:docMk/>
          <pc:sldMk cId="1351826580" sldId="273"/>
        </pc:sldMkLst>
        <pc:spChg chg="mod">
          <ac:chgData name="Emma Lindgaard Peschardt" userId="630f5774-2111-4f40-b0e5-8dcaf69e4069" providerId="ADAL" clId="{F9CAF78F-7222-4E2A-8F5A-973FD7CAE125}" dt="2022-10-28T09:53:26.315" v="1361"/>
          <ac:spMkLst>
            <pc:docMk/>
            <pc:sldMk cId="1351826580" sldId="273"/>
            <ac:spMk id="2" creationId="{81B83CAD-3EB0-2A19-ABD4-E158B32CC1E3}"/>
          </ac:spMkLst>
        </pc:spChg>
        <pc:spChg chg="mod">
          <ac:chgData name="Emma Lindgaard Peschardt" userId="630f5774-2111-4f40-b0e5-8dcaf69e4069" providerId="ADAL" clId="{F9CAF78F-7222-4E2A-8F5A-973FD7CAE125}" dt="2022-11-02T07:30:58.717" v="1379" actId="20577"/>
          <ac:spMkLst>
            <pc:docMk/>
            <pc:sldMk cId="1351826580" sldId="273"/>
            <ac:spMk id="3" creationId="{9327BC11-8166-E7E3-EAC9-45F2747CACAC}"/>
          </ac:spMkLst>
        </pc:spChg>
      </pc:sldChg>
      <pc:sldChg chg="modSp new mod">
        <pc:chgData name="Emma Lindgaard Peschardt" userId="630f5774-2111-4f40-b0e5-8dcaf69e4069" providerId="ADAL" clId="{F9CAF78F-7222-4E2A-8F5A-973FD7CAE125}" dt="2022-11-02T12:48:32.748" v="1491" actId="20577"/>
        <pc:sldMkLst>
          <pc:docMk/>
          <pc:sldMk cId="2093425964" sldId="274"/>
        </pc:sldMkLst>
        <pc:spChg chg="mod">
          <ac:chgData name="Emma Lindgaard Peschardt" userId="630f5774-2111-4f40-b0e5-8dcaf69e4069" providerId="ADAL" clId="{F9CAF78F-7222-4E2A-8F5A-973FD7CAE125}" dt="2022-10-28T09:15:14.275" v="324" actId="20577"/>
          <ac:spMkLst>
            <pc:docMk/>
            <pc:sldMk cId="2093425964" sldId="274"/>
            <ac:spMk id="2" creationId="{957C5A5F-0BBA-36A5-ED44-D1E220EA98CD}"/>
          </ac:spMkLst>
        </pc:spChg>
        <pc:spChg chg="mod">
          <ac:chgData name="Emma Lindgaard Peschardt" userId="630f5774-2111-4f40-b0e5-8dcaf69e4069" providerId="ADAL" clId="{F9CAF78F-7222-4E2A-8F5A-973FD7CAE125}" dt="2022-11-02T12:48:32.748" v="1491" actId="20577"/>
          <ac:spMkLst>
            <pc:docMk/>
            <pc:sldMk cId="2093425964" sldId="274"/>
            <ac:spMk id="3" creationId="{5213753D-E974-786F-0958-A76AC1AE6B20}"/>
          </ac:spMkLst>
        </pc:spChg>
      </pc:sldChg>
      <pc:sldChg chg="addSp delSp modSp new mod">
        <pc:chgData name="Emma Lindgaard Peschardt" userId="630f5774-2111-4f40-b0e5-8dcaf69e4069" providerId="ADAL" clId="{F9CAF78F-7222-4E2A-8F5A-973FD7CAE125}" dt="2022-11-02T08:25:54.764" v="1400" actId="22"/>
        <pc:sldMkLst>
          <pc:docMk/>
          <pc:sldMk cId="2705768364" sldId="275"/>
        </pc:sldMkLst>
        <pc:spChg chg="mod">
          <ac:chgData name="Emma Lindgaard Peschardt" userId="630f5774-2111-4f40-b0e5-8dcaf69e4069" providerId="ADAL" clId="{F9CAF78F-7222-4E2A-8F5A-973FD7CAE125}" dt="2022-10-28T09:15:44.828" v="335" actId="20577"/>
          <ac:spMkLst>
            <pc:docMk/>
            <pc:sldMk cId="2705768364" sldId="275"/>
            <ac:spMk id="2" creationId="{37036A62-B8D7-D074-1EA1-308B46B8A506}"/>
          </ac:spMkLst>
        </pc:spChg>
        <pc:spChg chg="mod">
          <ac:chgData name="Emma Lindgaard Peschardt" userId="630f5774-2111-4f40-b0e5-8dcaf69e4069" providerId="ADAL" clId="{F9CAF78F-7222-4E2A-8F5A-973FD7CAE125}" dt="2022-11-02T07:31:18.803" v="1380" actId="1076"/>
          <ac:spMkLst>
            <pc:docMk/>
            <pc:sldMk cId="2705768364" sldId="275"/>
            <ac:spMk id="3" creationId="{A4D1CBF4-46E7-06D2-06D8-72104B0C2C23}"/>
          </ac:spMkLst>
        </pc:spChg>
        <pc:picChg chg="add del">
          <ac:chgData name="Emma Lindgaard Peschardt" userId="630f5774-2111-4f40-b0e5-8dcaf69e4069" providerId="ADAL" clId="{F9CAF78F-7222-4E2A-8F5A-973FD7CAE125}" dt="2022-11-02T08:25:54.764" v="1400" actId="22"/>
          <ac:picMkLst>
            <pc:docMk/>
            <pc:sldMk cId="2705768364" sldId="275"/>
            <ac:picMk id="6" creationId="{110BB3D2-6B66-3087-C63D-ADC0866BB779}"/>
          </ac:picMkLst>
        </pc:picChg>
      </pc:sldChg>
      <pc:sldChg chg="addSp delSp modSp new mod">
        <pc:chgData name="Emma Lindgaard Peschardt" userId="630f5774-2111-4f40-b0e5-8dcaf69e4069" providerId="ADAL" clId="{F9CAF78F-7222-4E2A-8F5A-973FD7CAE125}" dt="2022-11-02T12:34:43.178" v="1482" actId="1076"/>
        <pc:sldMkLst>
          <pc:docMk/>
          <pc:sldMk cId="567906499" sldId="276"/>
        </pc:sldMkLst>
        <pc:spChg chg="mod">
          <ac:chgData name="Emma Lindgaard Peschardt" userId="630f5774-2111-4f40-b0e5-8dcaf69e4069" providerId="ADAL" clId="{F9CAF78F-7222-4E2A-8F5A-973FD7CAE125}" dt="2022-11-02T08:35:34.440" v="1477" actId="20577"/>
          <ac:spMkLst>
            <pc:docMk/>
            <pc:sldMk cId="567906499" sldId="276"/>
            <ac:spMk id="2" creationId="{F8DD9567-83A1-7C41-EDD2-6CCDFE731F0E}"/>
          </ac:spMkLst>
        </pc:spChg>
        <pc:spChg chg="del">
          <ac:chgData name="Emma Lindgaard Peschardt" userId="630f5774-2111-4f40-b0e5-8dcaf69e4069" providerId="ADAL" clId="{F9CAF78F-7222-4E2A-8F5A-973FD7CAE125}" dt="2022-11-02T12:34:39.551" v="1481" actId="478"/>
          <ac:spMkLst>
            <pc:docMk/>
            <pc:sldMk cId="567906499" sldId="276"/>
            <ac:spMk id="3" creationId="{58A5E302-EC4E-97EA-0F75-1B289B4F5DAE}"/>
          </ac:spMkLst>
        </pc:spChg>
        <pc:picChg chg="add mod">
          <ac:chgData name="Emma Lindgaard Peschardt" userId="630f5774-2111-4f40-b0e5-8dcaf69e4069" providerId="ADAL" clId="{F9CAF78F-7222-4E2A-8F5A-973FD7CAE125}" dt="2022-11-02T12:34:43.178" v="1482" actId="1076"/>
          <ac:picMkLst>
            <pc:docMk/>
            <pc:sldMk cId="567906499" sldId="276"/>
            <ac:picMk id="6" creationId="{6AC18ED4-4E65-34D1-2B42-0C93207449B1}"/>
          </ac:picMkLst>
        </pc:picChg>
      </pc:sldChg>
      <pc:sldChg chg="addSp delSp modSp new mod">
        <pc:chgData name="Emma Lindgaard Peschardt" userId="630f5774-2111-4f40-b0e5-8dcaf69e4069" providerId="ADAL" clId="{F9CAF78F-7222-4E2A-8F5A-973FD7CAE125}" dt="2022-11-02T12:34:48.202" v="1483" actId="1076"/>
        <pc:sldMkLst>
          <pc:docMk/>
          <pc:sldMk cId="2124548924" sldId="277"/>
        </pc:sldMkLst>
        <pc:spChg chg="mod">
          <ac:chgData name="Emma Lindgaard Peschardt" userId="630f5774-2111-4f40-b0e5-8dcaf69e4069" providerId="ADAL" clId="{F9CAF78F-7222-4E2A-8F5A-973FD7CAE125}" dt="2022-11-02T12:34:48.202" v="1483" actId="1076"/>
          <ac:spMkLst>
            <pc:docMk/>
            <pc:sldMk cId="2124548924" sldId="277"/>
            <ac:spMk id="2" creationId="{6A1E647A-8A5B-3DE3-C392-7AA2B80E4E43}"/>
          </ac:spMkLst>
        </pc:spChg>
        <pc:spChg chg="del">
          <ac:chgData name="Emma Lindgaard Peschardt" userId="630f5774-2111-4f40-b0e5-8dcaf69e4069" providerId="ADAL" clId="{F9CAF78F-7222-4E2A-8F5A-973FD7CAE125}" dt="2022-11-02T08:27:26.458" v="1440" actId="478"/>
          <ac:spMkLst>
            <pc:docMk/>
            <pc:sldMk cId="2124548924" sldId="277"/>
            <ac:spMk id="3" creationId="{0712EBBC-2FBC-085A-65DF-BC8DE7134A39}"/>
          </ac:spMkLst>
        </pc:spChg>
        <pc:spChg chg="del mod">
          <ac:chgData name="Emma Lindgaard Peschardt" userId="630f5774-2111-4f40-b0e5-8dcaf69e4069" providerId="ADAL" clId="{F9CAF78F-7222-4E2A-8F5A-973FD7CAE125}" dt="2022-11-02T08:33:13.294" v="1450" actId="478"/>
          <ac:spMkLst>
            <pc:docMk/>
            <pc:sldMk cId="2124548924" sldId="277"/>
            <ac:spMk id="4" creationId="{014D0014-D070-41DC-504B-17510B022514}"/>
          </ac:spMkLst>
        </pc:spChg>
        <pc:picChg chg="add mod ord">
          <ac:chgData name="Emma Lindgaard Peschardt" userId="630f5774-2111-4f40-b0e5-8dcaf69e4069" providerId="ADAL" clId="{F9CAF78F-7222-4E2A-8F5A-973FD7CAE125}" dt="2022-11-02T08:27:21.826" v="1439" actId="14100"/>
          <ac:picMkLst>
            <pc:docMk/>
            <pc:sldMk cId="2124548924" sldId="277"/>
            <ac:picMk id="6" creationId="{B870422E-1541-60E6-FF5C-5487AC2201EB}"/>
          </ac:picMkLst>
        </pc:picChg>
      </pc:sldChg>
      <pc:sldChg chg="modSp add mod">
        <pc:chgData name="Emma Lindgaard Peschardt" userId="630f5774-2111-4f40-b0e5-8dcaf69e4069" providerId="ADAL" clId="{F9CAF78F-7222-4E2A-8F5A-973FD7CAE125}" dt="2022-11-02T08:33:30.930" v="1462" actId="20577"/>
        <pc:sldMkLst>
          <pc:docMk/>
          <pc:sldMk cId="2709403083" sldId="278"/>
        </pc:sldMkLst>
        <pc:spChg chg="mod">
          <ac:chgData name="Emma Lindgaard Peschardt" userId="630f5774-2111-4f40-b0e5-8dcaf69e4069" providerId="ADAL" clId="{F9CAF78F-7222-4E2A-8F5A-973FD7CAE125}" dt="2022-11-02T08:33:30.930" v="1462" actId="20577"/>
          <ac:spMkLst>
            <pc:docMk/>
            <pc:sldMk cId="2709403083" sldId="278"/>
            <ac:spMk id="2" creationId="{6A1E647A-8A5B-3DE3-C392-7AA2B80E4E43}"/>
          </ac:spMkLst>
        </pc:spChg>
      </pc:sldChg>
      <pc:sldChg chg="add ord">
        <pc:chgData name="Emma Lindgaard Peschardt" userId="630f5774-2111-4f40-b0e5-8dcaf69e4069" providerId="ADAL" clId="{F9CAF78F-7222-4E2A-8F5A-973FD7CAE125}" dt="2022-11-02T11:55:34.416" v="1480"/>
        <pc:sldMkLst>
          <pc:docMk/>
          <pc:sldMk cId="3698452793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D347-9913-4ABB-8A43-9B8FF372A2DD}" type="datetimeFigureOut">
              <a:rPr lang="en-US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6402-ABF7-47D5-AC3C-5EC41B4152DB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2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/>
              <a:pPr/>
              <a:t>02-11-2022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8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28" y="1974453"/>
            <a:ext cx="3334544" cy="119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3044825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7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8144" y="0"/>
            <a:ext cx="4565856" cy="257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5078874" y="421779"/>
            <a:ext cx="3564396" cy="172819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5083916" y="3687874"/>
            <a:ext cx="2260392" cy="11161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5078874" y="3039802"/>
            <a:ext cx="2265434" cy="468052"/>
          </a:xfrm>
        </p:spPr>
        <p:txBody>
          <a:bodyPr/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8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63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4068" y="395103"/>
            <a:ext cx="3449133" cy="628475"/>
          </a:xfr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188133" y="1203598"/>
            <a:ext cx="3445068" cy="25923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719826" y="888194"/>
            <a:ext cx="3132348" cy="336711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5627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_K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640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1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4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01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9954" y="1552435"/>
            <a:ext cx="3884092" cy="20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57" y="4528786"/>
            <a:ext cx="728851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7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211"/>
          </a:xfrm>
          <a:custGeom>
            <a:avLst/>
            <a:gdLst/>
            <a:ahLst/>
            <a:cxnLst/>
            <a:rect l="l" t="t" r="r" b="b"/>
            <a:pathLst>
              <a:path w="10052050" h="11308715">
                <a:moveTo>
                  <a:pt x="0" y="11308556"/>
                </a:moveTo>
                <a:lnTo>
                  <a:pt x="10052049" y="11308556"/>
                </a:lnTo>
                <a:lnTo>
                  <a:pt x="1005204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A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32" y="4528786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3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4192" y="4563442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22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151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8" y="1816100"/>
            <a:ext cx="7488237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82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3600000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4679950" y="1816100"/>
            <a:ext cx="3572008" cy="2592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81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840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64802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9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19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36722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61929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3818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0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7488758" cy="9861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5" name="Tekstboks 4"/>
          <p:cNvSpPr txBox="1"/>
          <p:nvPr userDrawn="1"/>
        </p:nvSpPr>
        <p:spPr>
          <a:xfrm>
            <a:off x="1259632" y="4782627"/>
            <a:ext cx="19005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Københavns Professionshøjskole</a:t>
            </a:r>
          </a:p>
        </p:txBody>
      </p:sp>
      <p:sp>
        <p:nvSpPr>
          <p:cNvPr id="1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kstfelt 5"/>
          <p:cNvSpPr txBox="1"/>
          <p:nvPr userDrawn="1"/>
        </p:nvSpPr>
        <p:spPr>
          <a:xfrm>
            <a:off x="763200" y="4782627"/>
            <a:ext cx="4244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5336F107-9AFD-4B73-BA88-5B99619BFCA3}" type="slidenum">
              <a:rPr lang="da-DK" sz="900" b="0" noProof="0" smtClean="0">
                <a:solidFill>
                  <a:schemeClr val="tx1"/>
                </a:solidFill>
                <a:latin typeface="Georgia" panose="02040502050405020303" pitchFamily="18" charset="0"/>
                <a:cs typeface="Arial Bold"/>
              </a:rPr>
              <a:t>‹nr.›</a:t>
            </a:fld>
            <a:endParaRPr lang="da-DK" sz="900" b="0" noProof="0" dirty="0">
              <a:solidFill>
                <a:schemeClr val="tx1"/>
              </a:solidFill>
              <a:latin typeface="Georgia" panose="02040502050405020303" pitchFamily="18" charset="0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61" r:id="rId3"/>
    <p:sldLayoutId id="2147483650" r:id="rId4"/>
    <p:sldLayoutId id="2147483662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  <p:sldLayoutId id="2147483706" r:id="rId15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accent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80975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195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4988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15963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3CAD-3EB0-2A19-ABD4-E158B32C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9502"/>
            <a:ext cx="7488758" cy="986182"/>
          </a:xfrm>
        </p:spPr>
        <p:txBody>
          <a:bodyPr/>
          <a:lstStyle/>
          <a:p>
            <a:r>
              <a:rPr lang="da-DK" dirty="0"/>
              <a:t>Grupper - lokaler: B215 og B221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327BC11-8166-E7E3-EAC9-45F2747CAC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512" y="1455626"/>
            <a:ext cx="8964488" cy="2592388"/>
          </a:xfrm>
        </p:spPr>
        <p:txBody>
          <a:bodyPr/>
          <a:lstStyle/>
          <a:p>
            <a:r>
              <a:rPr lang="da-DK" sz="1400" b="1" dirty="0"/>
              <a:t>Gruppe 1:			Gruppe 2:			Gruppe 3: 			Gruppe 4: 			Gruppe 5:</a:t>
            </a:r>
          </a:p>
          <a:p>
            <a:r>
              <a:rPr lang="da-DK" sz="1200" dirty="0"/>
              <a:t>Käthe Soelberg		Charlotte Gaard		Marie H. Lundh		Linda Nielsen		Maria </a:t>
            </a:r>
            <a:r>
              <a:rPr lang="da-DK" sz="1200" dirty="0" err="1"/>
              <a:t>Bremberg</a:t>
            </a:r>
            <a:endParaRPr lang="da-DK" sz="1200" dirty="0"/>
          </a:p>
          <a:p>
            <a:r>
              <a:rPr lang="da-DK" sz="1200" dirty="0"/>
              <a:t>Dorit Ibsen			Vibeke Frost			Susanne Jørgensen		Merete Müller		Karine Kværndrup</a:t>
            </a:r>
          </a:p>
          <a:p>
            <a:r>
              <a:rPr lang="da-DK" sz="1200" dirty="0"/>
              <a:t>Malene Månsson		</a:t>
            </a:r>
            <a:r>
              <a:rPr lang="da-DK" sz="1200" dirty="0" err="1"/>
              <a:t>Asife</a:t>
            </a:r>
            <a:r>
              <a:rPr lang="da-DK" sz="1200" dirty="0"/>
              <a:t> A. Dinc			Diba Blem-Jensen		Sarah Westh			Tina Pedersen</a:t>
            </a:r>
          </a:p>
          <a:p>
            <a:r>
              <a:rPr lang="da-DK" sz="1200" dirty="0"/>
              <a:t>Anna Olsen			Ida Sarauw-Nielsen		Lykke Roursgaard		Mie C. Andersen		Gine Shooghi</a:t>
            </a:r>
          </a:p>
          <a:p>
            <a:r>
              <a:rPr lang="da-DK" sz="1200" dirty="0"/>
              <a:t>Elisabeth Pallesgaard	Jeanette Bäckman		Pia R. </a:t>
            </a:r>
            <a:r>
              <a:rPr lang="da-DK" sz="1200" dirty="0" err="1"/>
              <a:t>Accaroli</a:t>
            </a:r>
            <a:r>
              <a:rPr lang="da-DK" sz="1200" dirty="0"/>
              <a:t>		Bente Rindom		Julie Magnussen</a:t>
            </a:r>
          </a:p>
          <a:p>
            <a:r>
              <a:rPr lang="da-DK" sz="1200" dirty="0"/>
              <a:t>Louise N. Hansen		Yasemin Akdeniz		Line Terkildsen		Ilse </a:t>
            </a:r>
            <a:r>
              <a:rPr lang="da-DK" sz="1200" dirty="0" err="1"/>
              <a:t>Fröling</a:t>
            </a:r>
            <a:r>
              <a:rPr lang="da-DK" sz="1200" dirty="0"/>
              <a:t>			Hans Steiner-Johnsen</a:t>
            </a:r>
          </a:p>
          <a:p>
            <a:r>
              <a:rPr lang="da-DK" sz="1200" dirty="0"/>
              <a:t>Naja </a:t>
            </a:r>
            <a:r>
              <a:rPr lang="da-DK" sz="1200" dirty="0" err="1"/>
              <a:t>Caben</a:t>
            </a:r>
            <a:r>
              <a:rPr lang="da-DK" sz="1200" dirty="0"/>
              <a:t>			Maria Lund-Tonnesen	Cecilie Dalberg		Susanne </a:t>
            </a:r>
            <a:r>
              <a:rPr lang="da-DK" sz="1200" dirty="0" err="1"/>
              <a:t>Bregnsholdt</a:t>
            </a:r>
            <a:r>
              <a:rPr lang="da-DK" sz="1200" dirty="0"/>
              <a:t>	Shila Luther</a:t>
            </a:r>
          </a:p>
          <a:p>
            <a:r>
              <a:rPr lang="da-DK" sz="1200" dirty="0" err="1"/>
              <a:t>Juddie</a:t>
            </a:r>
            <a:r>
              <a:rPr lang="da-DK" sz="1200" dirty="0"/>
              <a:t> Ørsted		Rikke </a:t>
            </a:r>
            <a:r>
              <a:rPr lang="da-DK" sz="1200" dirty="0" err="1"/>
              <a:t>Claudinger</a:t>
            </a:r>
            <a:r>
              <a:rPr lang="da-DK" sz="1200" dirty="0"/>
              <a:t>		Maya </a:t>
            </a:r>
            <a:r>
              <a:rPr lang="da-DK" sz="1200" dirty="0" err="1"/>
              <a:t>Funaguchi</a:t>
            </a:r>
            <a:r>
              <a:rPr lang="da-DK" sz="1200" dirty="0"/>
              <a:t>		Yasmin Hussein		Cecilie </a:t>
            </a:r>
            <a:r>
              <a:rPr lang="da-DK" sz="1200" dirty="0" err="1"/>
              <a:t>Rymark</a:t>
            </a:r>
            <a:endParaRPr lang="da-DK" sz="1200" dirty="0"/>
          </a:p>
          <a:p>
            <a:r>
              <a:rPr lang="da-DK" sz="1200" dirty="0"/>
              <a:t>Dorit Ibsen			Susan Ptak			Sabina </a:t>
            </a:r>
            <a:r>
              <a:rPr lang="da-DK" sz="1200" dirty="0" err="1"/>
              <a:t>Babic</a:t>
            </a:r>
            <a:r>
              <a:rPr lang="da-DK" sz="1200" dirty="0"/>
              <a:t>			Birgit Laugesen		Line Terkildsen</a:t>
            </a:r>
          </a:p>
          <a:p>
            <a:endParaRPr lang="da-DK" sz="1200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65AB92-3629-E294-DEDF-EE7D749059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45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Farverige efterårsblade på et træ">
            <a:extLst>
              <a:ext uri="{FF2B5EF4-FFF2-40B4-BE49-F238E27FC236}">
                <a16:creationId xmlns:a16="http://schemas.microsoft.com/office/drawing/2014/main" id="{B870422E-1541-60E6-FF5C-5487AC220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53" y="0"/>
            <a:ext cx="9182616" cy="51435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A1E647A-8A5B-3DE3-C392-7AA2B80E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84" y="2031690"/>
            <a:ext cx="7488758" cy="986182"/>
          </a:xfrm>
        </p:spPr>
        <p:txBody>
          <a:bodyPr/>
          <a:lstStyle/>
          <a:p>
            <a:pPr algn="ctr"/>
            <a:r>
              <a:rPr lang="da-DK" sz="5400" dirty="0"/>
              <a:t>Velkommen</a:t>
            </a:r>
          </a:p>
        </p:txBody>
      </p:sp>
    </p:spTree>
    <p:extLst>
      <p:ext uri="{BB962C8B-B14F-4D97-AF65-F5344CB8AC3E}">
        <p14:creationId xmlns:p14="http://schemas.microsoft.com/office/powerpoint/2010/main" val="270940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BA55D-6F7F-6341-735A-DA5E594F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/>
              <a:t>Program for dialogmøde Hvidovre/Amager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32528A-D416-7C19-FC7C-475D8032F9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3588" y="1707654"/>
            <a:ext cx="7488237" cy="2592388"/>
          </a:xfrm>
        </p:spPr>
        <p:txBody>
          <a:bodyPr/>
          <a:lstStyle/>
          <a:p>
            <a:r>
              <a:rPr lang="da-D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13.30-13.35 	Velkommen og igangsætning af gruppediskussion ved 				planlægningsgruppen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13.35.14.30 	Gruppediskussion på tværs af sektorer med dilemmakort – 			</a:t>
            </a:r>
            <a:r>
              <a:rPr lang="da-DK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problematikker man oplever som klinisk vejleder/klinisk 				underviser</a:t>
            </a:r>
            <a:endParaRPr lang="da-DK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14.30-14.45 	Hvad rører sig i klinisk praksis – hver sektor vælger en 				oplægsholder der får fem minutter til at fremhæve én ting.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14.45-14.55 	Hvad rører sig på SPU, KP – oplæg ved Susan Ptak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14.55-15.00 	Afrunding og tak for i dag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6F1731B-DF81-A67E-ECC1-112662550B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22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A742F-C4FC-9356-AAFD-6587A71D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Gruppediskussion: Dilemmakort</a:t>
            </a:r>
            <a:br>
              <a:rPr lang="da-DK" dirty="0"/>
            </a:br>
            <a:r>
              <a:rPr lang="da-DK" dirty="0"/>
              <a:t>- lokaler: B215 og B221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E08BE79-D91C-6EE8-ADA4-E05C04B00F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/>
              <a:t>Med afsæt i Karen </a:t>
            </a:r>
            <a:r>
              <a:rPr lang="da-DK" dirty="0" err="1"/>
              <a:t>Buhr’s</a:t>
            </a:r>
            <a:r>
              <a:rPr lang="da-DK" dirty="0"/>
              <a:t> oplæg og Praktikevalueringen drøftes i mindre grupper, hvordan der arbejdes sammen om uddannelse.</a:t>
            </a:r>
          </a:p>
          <a:p>
            <a:r>
              <a:rPr lang="da-DK" dirty="0"/>
              <a:t>Der ligger på hvert bord et sæt dilemmaspørgsmål, og man skiftes til at trække og svarer og drøfter fælles.</a:t>
            </a:r>
          </a:p>
          <a:p>
            <a:endParaRPr lang="da-DK" dirty="0"/>
          </a:p>
          <a:p>
            <a:r>
              <a:rPr lang="da-DK" dirty="0"/>
              <a:t>Ha’ en god dialog til kl. 14.30!</a:t>
            </a:r>
          </a:p>
          <a:p>
            <a:r>
              <a:rPr lang="da-DK" dirty="0"/>
              <a:t> 	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F4767892-583E-D569-513D-C45608457B45}"/>
              </a:ext>
            </a:extLst>
          </p:cNvPr>
          <p:cNvPicPr>
            <a:picLocks noGrp="1" noChangeAspect="1"/>
          </p:cNvPicPr>
          <p:nvPr>
            <p:ph sz="quarter" idx="12"/>
            <p:custDataLst>
              <p:tags r:id="rId1"/>
            </p:custDataLst>
          </p:nvPr>
        </p:nvPicPr>
        <p:blipFill rotWithShape="1">
          <a:blip r:embed="rId3"/>
          <a:srcRect l="2848" r="2848"/>
          <a:stretch/>
        </p:blipFill>
        <p:spPr>
          <a:xfrm>
            <a:off x="4679950" y="1816100"/>
            <a:ext cx="3572008" cy="2592388"/>
          </a:xfrm>
        </p:spPr>
      </p:pic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0D41B5C-54F4-447A-4D0B-B16AC01CE34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4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3CAD-3EB0-2A19-ABD4-E158B32C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9502"/>
            <a:ext cx="7488758" cy="986182"/>
          </a:xfrm>
        </p:spPr>
        <p:txBody>
          <a:bodyPr/>
          <a:lstStyle/>
          <a:p>
            <a:r>
              <a:rPr lang="da-DK" dirty="0"/>
              <a:t>Grupper - lokaler: B215 og B221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327BC11-8166-E7E3-EAC9-45F2747CAC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512" y="1455626"/>
            <a:ext cx="8964488" cy="2592388"/>
          </a:xfrm>
        </p:spPr>
        <p:txBody>
          <a:bodyPr/>
          <a:lstStyle/>
          <a:p>
            <a:r>
              <a:rPr lang="da-DK" sz="1400" b="1" dirty="0"/>
              <a:t>Gruppe 1:			Gruppe 2:			Gruppe 3: 			Gruppe 4: 			Gruppe 5:</a:t>
            </a:r>
          </a:p>
          <a:p>
            <a:r>
              <a:rPr lang="da-DK" sz="1200" dirty="0"/>
              <a:t>Käthe Soelberg		Charlotte Gaard		Marie H. Lundh		Linda Nielsen		Maria </a:t>
            </a:r>
            <a:r>
              <a:rPr lang="da-DK" sz="1200" dirty="0" err="1"/>
              <a:t>Bremberg</a:t>
            </a:r>
            <a:endParaRPr lang="da-DK" sz="1200" dirty="0"/>
          </a:p>
          <a:p>
            <a:r>
              <a:rPr lang="da-DK" sz="1200" dirty="0"/>
              <a:t>Dorit Ibsen			Vibeke Frost			Susanne Jørgensen		Merete Müller		Karine Kværndrup</a:t>
            </a:r>
          </a:p>
          <a:p>
            <a:r>
              <a:rPr lang="da-DK" sz="1200" dirty="0"/>
              <a:t>Malene Månsson		</a:t>
            </a:r>
            <a:r>
              <a:rPr lang="da-DK" sz="1200" dirty="0" err="1"/>
              <a:t>Asife</a:t>
            </a:r>
            <a:r>
              <a:rPr lang="da-DK" sz="1200" dirty="0"/>
              <a:t> A. Dinc			Diba Blem-Jensen		Sarah Westh			Tina Pedersen</a:t>
            </a:r>
          </a:p>
          <a:p>
            <a:r>
              <a:rPr lang="da-DK" sz="1200" dirty="0"/>
              <a:t>Anna Olsen			Ida Sarauw-Nielsen		Lykke Roursgaard		Mie C. Andersen		Gine Shooghi</a:t>
            </a:r>
          </a:p>
          <a:p>
            <a:r>
              <a:rPr lang="da-DK" sz="1200" dirty="0"/>
              <a:t>Elisabeth Pallesgaard	Jeanette Bäckman		Pia R. </a:t>
            </a:r>
            <a:r>
              <a:rPr lang="da-DK" sz="1200" dirty="0" err="1"/>
              <a:t>Accaroli</a:t>
            </a:r>
            <a:r>
              <a:rPr lang="da-DK" sz="1200" dirty="0"/>
              <a:t>		Bente Rindom		Julie Magnussen</a:t>
            </a:r>
          </a:p>
          <a:p>
            <a:r>
              <a:rPr lang="da-DK" sz="1200" dirty="0"/>
              <a:t>Louise N. Hansen		Yasemin Akdeniz		Line Terkildsen		Ilse </a:t>
            </a:r>
            <a:r>
              <a:rPr lang="da-DK" sz="1200" dirty="0" err="1"/>
              <a:t>Fröling</a:t>
            </a:r>
            <a:r>
              <a:rPr lang="da-DK" sz="1200" dirty="0"/>
              <a:t>			Hans Steiner-Johnsen</a:t>
            </a:r>
          </a:p>
          <a:p>
            <a:r>
              <a:rPr lang="da-DK" sz="1200" dirty="0"/>
              <a:t>Naja </a:t>
            </a:r>
            <a:r>
              <a:rPr lang="da-DK" sz="1200" dirty="0" err="1"/>
              <a:t>Caben</a:t>
            </a:r>
            <a:r>
              <a:rPr lang="da-DK" sz="1200" dirty="0"/>
              <a:t>			Maria Lund-Tonnesen	Cecilie Dalberg		Susanne </a:t>
            </a:r>
            <a:r>
              <a:rPr lang="da-DK" sz="1200" dirty="0" err="1"/>
              <a:t>Bregnsholdt</a:t>
            </a:r>
            <a:r>
              <a:rPr lang="da-DK" sz="1200" dirty="0"/>
              <a:t>	Shila Luther</a:t>
            </a:r>
          </a:p>
          <a:p>
            <a:r>
              <a:rPr lang="da-DK" sz="1200" dirty="0" err="1"/>
              <a:t>Juddie</a:t>
            </a:r>
            <a:r>
              <a:rPr lang="da-DK" sz="1200" dirty="0"/>
              <a:t> Ørsted		Rikke </a:t>
            </a:r>
            <a:r>
              <a:rPr lang="da-DK" sz="1200" dirty="0" err="1"/>
              <a:t>Claudinger</a:t>
            </a:r>
            <a:r>
              <a:rPr lang="da-DK" sz="1200" dirty="0"/>
              <a:t>		Maya </a:t>
            </a:r>
            <a:r>
              <a:rPr lang="da-DK" sz="1200" dirty="0" err="1"/>
              <a:t>Funaguchi</a:t>
            </a:r>
            <a:r>
              <a:rPr lang="da-DK" sz="1200" dirty="0"/>
              <a:t>		Yasmin Hussein		Cecilie </a:t>
            </a:r>
            <a:r>
              <a:rPr lang="da-DK" sz="1200" dirty="0" err="1"/>
              <a:t>Rymark</a:t>
            </a:r>
            <a:endParaRPr lang="da-DK" sz="1200" dirty="0"/>
          </a:p>
          <a:p>
            <a:r>
              <a:rPr lang="da-DK" sz="1200" dirty="0"/>
              <a:t>Dorit Ibsen			Susan Ptak			Sabina </a:t>
            </a:r>
            <a:r>
              <a:rPr lang="da-DK" sz="1200" dirty="0" err="1"/>
              <a:t>Babic</a:t>
            </a:r>
            <a:r>
              <a:rPr lang="da-DK" sz="1200" dirty="0"/>
              <a:t>			Birgit Laugesen		Line Terkildsen</a:t>
            </a:r>
          </a:p>
          <a:p>
            <a:endParaRPr lang="da-DK" sz="1200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65AB92-3629-E294-DEDF-EE7D749059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82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C5A5F-0BBA-36A5-ED44-D1E220EA9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rører sig i klinisk praksis?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3753D-E974-786F-0958-A76AC1AE6B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dirty="0"/>
              <a:t>Psykiatrien v. Charlotte Offer Gaard og Susanne Jørgensen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Hospitaler v. Julie Ibsen Magnussen og Elisabeth Pallesgaard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Primær v. ?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6EA7F2-E303-3624-181A-B930EB5286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42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36A62-B8D7-D074-1EA1-308B46B8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rører sig på SPU, KP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4D1CBF4-46E7-06D2-06D8-72104B0C2C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4995" y="1649720"/>
            <a:ext cx="7488237" cy="28302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Omstruktureringen – hvordan er vi kommet fra start?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Litteratur – anbefalet litteratur – betyder det noget, at underviserne er i forskellige rum og på samme afdeling?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Vi mangler stadig et stor antal studerende på vores feb. optage – generelt for hele sygeplejerskeuddannelsen – hvilken betydning tror vi det får?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Flere gik på pension i sommers – genbesættelse af stillingerne?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0592C1-0DEE-6A2B-B274-C009D06999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76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D9567-83A1-7C41-EDD2-6CCDFE73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Vinterstart - optag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354DF7-FA5C-3AF6-BE90-31DE124B53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2. november 2022</a:t>
            </a:fld>
            <a:endParaRPr lang="en-GB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6AC18ED4-4E65-34D1-2B42-0C9320744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11610"/>
            <a:ext cx="8148755" cy="26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0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Farverige efterårsblade på et træ">
            <a:extLst>
              <a:ext uri="{FF2B5EF4-FFF2-40B4-BE49-F238E27FC236}">
                <a16:creationId xmlns:a16="http://schemas.microsoft.com/office/drawing/2014/main" id="{B870422E-1541-60E6-FF5C-5487AC220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53" y="0"/>
            <a:ext cx="9182616" cy="51435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A1E647A-8A5B-3DE3-C392-7AA2B80E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136" y="2139702"/>
            <a:ext cx="7488758" cy="986182"/>
          </a:xfrm>
        </p:spPr>
        <p:txBody>
          <a:bodyPr/>
          <a:lstStyle/>
          <a:p>
            <a:pPr algn="ctr"/>
            <a:r>
              <a:rPr lang="da-DK" sz="5400" dirty="0"/>
              <a:t>Tak for i dag!</a:t>
            </a:r>
          </a:p>
        </p:txBody>
      </p:sp>
    </p:spTree>
    <p:extLst>
      <p:ext uri="{BB962C8B-B14F-4D97-AF65-F5344CB8AC3E}">
        <p14:creationId xmlns:p14="http://schemas.microsoft.com/office/powerpoint/2010/main" val="21245489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lpe\AppData\Local\Temp\Templafy\PowerPointVsto\Assets\5f52fbc8-f5d2-4541-a1b8-efe7e06aa032.jpeg"/>
</p:tagLst>
</file>

<file path=ppt/theme/theme1.xml><?xml version="1.0" encoding="utf-8"?>
<a:theme xmlns:a="http://schemas.openxmlformats.org/drawingml/2006/main" name="Københavns Professionshøjskole">
  <a:themeElements>
    <a:clrScheme name="KP Design Grø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447"/>
      </a:accent1>
      <a:accent2>
        <a:srgbClr val="CCCCCC"/>
      </a:accent2>
      <a:accent3>
        <a:srgbClr val="929292"/>
      </a:accent3>
      <a:accent4>
        <a:srgbClr val="404040"/>
      </a:accent4>
      <a:accent5>
        <a:srgbClr val="8CCDB9"/>
      </a:accent5>
      <a:accent6>
        <a:srgbClr val="148C78"/>
      </a:accent6>
      <a:hlink>
        <a:srgbClr val="404040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b="1" noProof="0" dirty="0">
            <a:solidFill>
              <a:schemeClr val="tx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824109-d7e5-4ab2-81f4-86bd922aea57" xsi:nil="true"/>
    <lcf76f155ced4ddcb4097134ff3c332f xmlns="46bd96d7-3c06-4a97-907f-e5761756ef80">
      <Terms xmlns="http://schemas.microsoft.com/office/infopath/2007/PartnerControls"/>
    </lcf76f155ced4ddcb4097134ff3c332f>
    <SharedWithUsers xmlns="22824109-d7e5-4ab2-81f4-86bd922aea57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B83B263628414A8F36BDDE58998761" ma:contentTypeVersion="11" ma:contentTypeDescription="Opret et nyt dokument." ma:contentTypeScope="" ma:versionID="b5316d24afe2c29722737d7e128ea321">
  <xsd:schema xmlns:xsd="http://www.w3.org/2001/XMLSchema" xmlns:xs="http://www.w3.org/2001/XMLSchema" xmlns:p="http://schemas.microsoft.com/office/2006/metadata/properties" xmlns:ns2="22824109-d7e5-4ab2-81f4-86bd922aea57" xmlns:ns3="46bd96d7-3c06-4a97-907f-e5761756ef80" targetNamespace="http://schemas.microsoft.com/office/2006/metadata/properties" ma:root="true" ma:fieldsID="fc6e7de465a014191735c3f5da2895f4" ns2:_="" ns3:_="">
    <xsd:import namespace="22824109-d7e5-4ab2-81f4-86bd922aea57"/>
    <xsd:import namespace="46bd96d7-3c06-4a97-907f-e5761756ef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24109-d7e5-4ab2-81f4-86bd922aea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f8c699a-68c2-435e-abb8-f5af5953405c}" ma:internalName="TaxCatchAll" ma:showField="CatchAllData" ma:web="22824109-d7e5-4ab2-81f4-86bd922aea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d96d7-3c06-4a97-907f-e5761756ef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ledmærker" ma:readOnly="false" ma:fieldId="{5cf76f15-5ced-4ddc-b409-7134ff3c332f}" ma:taxonomyMulti="true" ma:sspId="315ba257-2ce8-4821-9133-510de1ae0d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01055F-47BB-4CAB-A8A4-49B5AC36EAF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46bd96d7-3c06-4a97-907f-e5761756ef80"/>
    <ds:schemaRef ds:uri="22824109-d7e5-4ab2-81f4-86bd922aea57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DCC4157-F4C4-4B24-82AC-59A5924AEA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CE20D7-7DDD-4DE4-8E57-DE89F6551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824109-d7e5-4ab2-81f4-86bd922aea57"/>
    <ds:schemaRef ds:uri="46bd96d7-3c06-4a97-907f-e5761756ef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701</Words>
  <Application>Microsoft Office PowerPoint</Application>
  <PresentationFormat>Skærmshow (16:9)</PresentationFormat>
  <Paragraphs>53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Københavns Professionshøjskole</vt:lpstr>
      <vt:lpstr>Grupper - lokaler: B215 og B221</vt:lpstr>
      <vt:lpstr>Velkommen</vt:lpstr>
      <vt:lpstr>Program for dialogmøde Hvidovre/Amager</vt:lpstr>
      <vt:lpstr>Gruppediskussion: Dilemmakort - lokaler: B215 og B221</vt:lpstr>
      <vt:lpstr>Grupper - lokaler: B215 og B221</vt:lpstr>
      <vt:lpstr>Hvad rører sig i klinisk praksis? </vt:lpstr>
      <vt:lpstr>Hvad rører sig på SPU, KP </vt:lpstr>
      <vt:lpstr>Vinterstart - optag</vt:lpstr>
      <vt:lpstr>Tak for i dag!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Københavns Professionshøjskole</dc:creator>
  <cp:lastModifiedBy>Emma Lindgaard Peschardt</cp:lastModifiedBy>
  <cp:revision>8</cp:revision>
  <dcterms:modified xsi:type="dcterms:W3CDTF">2022-11-02T12:48:34Z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2020-07-01T11:37:31.4570462Z</vt:lpwstr>
  </property>
  <property fmtid="{D5CDD505-2E9C-101B-9397-08002B2CF9AE}" pid="3" name="CustomerId">
    <vt:lpwstr>kph</vt:lpwstr>
  </property>
  <property fmtid="{D5CDD505-2E9C-101B-9397-08002B2CF9AE}" pid="4" name="TemplateId">
    <vt:lpwstr>637079423311687069</vt:lpwstr>
  </property>
  <property fmtid="{D5CDD505-2E9C-101B-9397-08002B2CF9AE}" pid="5" name="UserProfileId">
    <vt:lpwstr>637743797486718805</vt:lpwstr>
  </property>
  <property fmtid="{D5CDD505-2E9C-101B-9397-08002B2CF9AE}" pid="6" name="ContentTypeId">
    <vt:lpwstr>0x01010015B83B263628414A8F36BDDE58998761</vt:lpwstr>
  </property>
  <property fmtid="{D5CDD505-2E9C-101B-9397-08002B2CF9AE}" pid="7" name="MediaServiceImageTags">
    <vt:lpwstr/>
  </property>
</Properties>
</file>